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Shao" initials="CS" lastIdx="1" clrIdx="0">
    <p:extLst>
      <p:ext uri="{19B8F6BF-5375-455C-9EA6-DF929625EA0E}">
        <p15:presenceInfo xmlns:p15="http://schemas.microsoft.com/office/powerpoint/2012/main" userId="" providerId=""/>
      </p:ext>
    </p:extLst>
  </p:cmAuthor>
  <p:cmAuthor id="2" name="Chong Shao" initials="CS [2]" lastIdx="1" clrIdx="1">
    <p:extLst>
      <p:ext uri="{19B8F6BF-5375-455C-9EA6-DF929625EA0E}">
        <p15:presenceInfo xmlns:p15="http://schemas.microsoft.com/office/powerpoint/2012/main" userId="" providerId=""/>
      </p:ext>
    </p:extLst>
  </p:cmAuthor>
  <p:cmAuthor id="3" name="Chong Shao" initials="CS [3]" lastIdx="1" clrIdx="2">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0314"/>
  </p:normalViewPr>
  <p:slideViewPr>
    <p:cSldViewPr snapToGrid="0" snapToObjects="1">
      <p:cViewPr>
        <p:scale>
          <a:sx n="97" d="100"/>
          <a:sy n="97" d="100"/>
        </p:scale>
        <p:origin x="2904" y="58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22:29:40.570" idx="1">
    <p:pos x="3934" y="1304"/>
    <p:text>Simplify this plot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01T22:30:31.351" idx="1">
    <p:pos x="4868" y="1521"/>
    <p:text>Replace the diagram with a more relevant one</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before this slide, need to mention previous work: sift, region of interest </a:t>
            </a:r>
            <a:endParaRPr lang="en-US" dirty="0" smtClean="0"/>
          </a:p>
          <a:p>
            <a:endParaRPr lang="en-US" dirty="0" smtClean="0"/>
          </a:p>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
            </a:r>
            <a:br>
              <a:rPr lang="en-US" dirty="0" smtClean="0"/>
            </a:br>
            <a:r>
              <a:rPr lang="en-US" dirty="0" smtClean="0"/>
              <a:t>TODO</a:t>
            </a:r>
          </a:p>
          <a:p>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7.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emf"/></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emf"/></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jp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54.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4" Type="http://schemas.openxmlformats.org/officeDocument/2006/relationships/image" Target="../media/image90.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2.png"/><Relationship Id="rId6" Type="http://schemas.openxmlformats.org/officeDocument/2006/relationships/image" Target="../media/image93.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emf"/><Relationship Id="rId6"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9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9.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240.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29.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3.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smtClean="0">
              <a:latin typeface="Helvetica" charset="0"/>
              <a:ea typeface="Helvetica" charset="0"/>
              <a:cs typeface="Helvetica" charset="0"/>
            </a:endParaRPr>
          </a:p>
          <a:p>
            <a:pPr algn="l"/>
            <a:endParaRPr lang="en-US" sz="2500" dirty="0" smtClean="0">
              <a:latin typeface="Helvetica" charset="0"/>
              <a:ea typeface="Helvetica" charset="0"/>
              <a:cs typeface="Helvetica" charset="0"/>
            </a:endParaRPr>
          </a:p>
          <a:p>
            <a:pPr algn="l"/>
            <a:r>
              <a:rPr lang="en-US" sz="2500" dirty="0" smtClean="0">
                <a:latin typeface="Helvetica" charset="0"/>
                <a:ea typeface="Helvetica" charset="0"/>
                <a:cs typeface="Helvetica" charset="0"/>
              </a:rPr>
              <a:t>Measures:</a:t>
            </a:r>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16447" y="1807493"/>
            <a:ext cx="4105918" cy="2031325"/>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920065" y="2108769"/>
            <a:ext cx="2995360" cy="1647332"/>
          </a:xfrm>
        </p:spPr>
      </p:pic>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2" name="Picture 21" descr="ppt_fig1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826" y="3720004"/>
            <a:ext cx="2998305" cy="2998305"/>
          </a:xfrm>
          <a:prstGeom prst="rect">
            <a:avLst/>
          </a:prstGeom>
        </p:spPr>
      </p:pic>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5101" y="1428680"/>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90450" y="3206274"/>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
        <p:nvSpPr>
          <p:cNvPr id="3" name="TextBox 2"/>
          <p:cNvSpPr txBox="1"/>
          <p:nvPr/>
        </p:nvSpPr>
        <p:spPr>
          <a:xfrm>
            <a:off x="5897217" y="2169960"/>
            <a:ext cx="1360885" cy="369332"/>
          </a:xfrm>
          <a:prstGeom prst="rect">
            <a:avLst/>
          </a:prstGeom>
          <a:noFill/>
        </p:spPr>
        <p:txBody>
          <a:bodyPr wrap="none" rtlCol="0">
            <a:spAutoFit/>
          </a:bodyPr>
          <a:lstStyle/>
          <a:p>
            <a:r>
              <a:rPr lang="en-US" dirty="0" smtClean="0"/>
              <a:t>X,Y positions</a:t>
            </a:r>
            <a:endParaRPr lang="en-US" dirty="0"/>
          </a:p>
        </p:txBody>
      </p:sp>
      <p:sp>
        <p:nvSpPr>
          <p:cNvPr id="5" name="TextBox 4"/>
          <p:cNvSpPr txBox="1"/>
          <p:nvPr/>
        </p:nvSpPr>
        <p:spPr>
          <a:xfrm>
            <a:off x="6164857" y="3811645"/>
            <a:ext cx="1559786" cy="369332"/>
          </a:xfrm>
          <a:prstGeom prst="rect">
            <a:avLst/>
          </a:prstGeom>
          <a:noFill/>
        </p:spPr>
        <p:txBody>
          <a:bodyPr wrap="none" rtlCol="0">
            <a:spAutoFit/>
          </a:bodyPr>
          <a:lstStyle/>
          <a:p>
            <a:r>
              <a:rPr lang="en-US" dirty="0" smtClean="0"/>
              <a:t>Special Images</a:t>
            </a:r>
            <a:endParaRPr lang="en-US" dirty="0"/>
          </a:p>
        </p:txBody>
      </p:sp>
      <p:sp>
        <p:nvSpPr>
          <p:cNvPr id="11" name="TextBox 10"/>
          <p:cNvSpPr txBox="1"/>
          <p:nvPr/>
        </p:nvSpPr>
        <p:spPr>
          <a:xfrm>
            <a:off x="6457950" y="5403564"/>
            <a:ext cx="1266693" cy="369332"/>
          </a:xfrm>
          <a:prstGeom prst="rect">
            <a:avLst/>
          </a:prstGeom>
          <a:noFill/>
        </p:spPr>
        <p:txBody>
          <a:bodyPr wrap="none" rtlCol="0">
            <a:spAutoFit/>
          </a:bodyPr>
          <a:lstStyle/>
          <a:p>
            <a:r>
              <a:rPr lang="en-US" dirty="0" smtClean="0"/>
              <a:t>3D motions</a:t>
            </a:r>
            <a:endParaRPr lang="en-US" dirty="0"/>
          </a:p>
        </p:txBody>
      </p:sp>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55254" y="4138828"/>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724148" y="4629699"/>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724148" y="4629699"/>
                <a:ext cx="3786165" cy="103419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36" y="1355172"/>
            <a:ext cx="4768265" cy="3034351"/>
          </a:xfrm>
          <a:prstGeom prst="rect">
            <a:avLst/>
          </a:prstGeom>
        </p:spPr>
      </p:pic>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797592" y="4145669"/>
            <a:ext cx="7207601" cy="2323160"/>
          </a:xfrm>
        </p:spPr>
        <p:txBody>
          <a:bodyPr>
            <a:noAutofit/>
          </a:bodyPr>
          <a:lstStyle/>
          <a:p>
            <a:pPr marL="0" indent="0">
              <a:buNone/>
            </a:pPr>
            <a:r>
              <a:rPr lang="en-US" sz="2000" dirty="0"/>
              <a:t>Limited broadcasting data packet size</a:t>
            </a:r>
          </a:p>
          <a:p>
            <a:pPr>
              <a:buFontTx/>
              <a:buChar char="-"/>
            </a:pPr>
            <a:endParaRPr lang="en-US" sz="2000" dirty="0" smtClean="0">
              <a:solidFill>
                <a:schemeClr val="accent1"/>
              </a:solidFill>
            </a:endParaRPr>
          </a:p>
          <a:p>
            <a:pPr>
              <a:buFontTx/>
              <a:buChar char="-"/>
            </a:pPr>
            <a:endParaRPr lang="en-US" sz="2000" dirty="0">
              <a:solidFill>
                <a:schemeClr val="accent1"/>
              </a:solidFill>
            </a:endParaRPr>
          </a:p>
          <a:p>
            <a:pPr>
              <a:buFontTx/>
              <a:buChar char="-"/>
            </a:pPr>
            <a:endParaRPr lang="en-US" sz="2000" dirty="0" smtClean="0">
              <a:solidFill>
                <a:schemeClr val="accent1"/>
              </a:solidFill>
            </a:endParaRPr>
          </a:p>
          <a:p>
            <a:pPr>
              <a:buFontTx/>
              <a:buChar char="-"/>
            </a:pPr>
            <a:r>
              <a:rPr lang="en-US" sz="2000" dirty="0" smtClean="0">
                <a:solidFill>
                  <a:schemeClr val="accent1"/>
                </a:solidFill>
              </a:rPr>
              <a:t>30</a:t>
            </a:r>
            <a:r>
              <a:rPr lang="en-US" sz="2000" dirty="0" smtClean="0"/>
              <a:t> </a:t>
            </a:r>
            <a:r>
              <a:rPr lang="en-US" sz="2000" dirty="0" smtClean="0"/>
              <a:t>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p:txBody>
      </p:sp>
      <p:pic>
        <p:nvPicPr>
          <p:cNvPr id="4" name="Picture 3"/>
          <p:cNvPicPr>
            <a:picLocks noChangeAspect="1"/>
          </p:cNvPicPr>
          <p:nvPr/>
        </p:nvPicPr>
        <p:blipFill>
          <a:blip r:embed="rId3"/>
          <a:stretch>
            <a:fillRect/>
          </a:stretch>
        </p:blipFill>
        <p:spPr>
          <a:xfrm>
            <a:off x="2092942" y="1926783"/>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3812" y="3308707"/>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a:t>Long lifetime </a:t>
            </a:r>
          </a:p>
          <a:p>
            <a:pPr lvl="2"/>
            <a:r>
              <a:rPr lang="en-US" dirty="0"/>
              <a:t>Battery powered, 5 </a:t>
            </a:r>
            <a:r>
              <a:rPr lang="en-US" dirty="0" smtClean="0"/>
              <a:t>years</a:t>
            </a:r>
            <a:endParaRPr lang="en-US" dirty="0" smtClean="0"/>
          </a:p>
          <a:p>
            <a:pPr lvl="1"/>
            <a:r>
              <a:rPr lang="en-US" dirty="0" smtClean="0"/>
              <a:t>Low cost	</a:t>
            </a:r>
          </a:p>
          <a:p>
            <a:pPr lvl="2"/>
            <a:r>
              <a:rPr lang="en-US" dirty="0"/>
              <a:t>Some buildings already have BLE beacons </a:t>
            </a:r>
            <a:r>
              <a:rPr lang="en-US" dirty="0" smtClean="0"/>
              <a:t>deployed, cost can further be reduced</a:t>
            </a:r>
            <a:endParaRPr lang="en-US" dirty="0" smtClean="0"/>
          </a:p>
          <a:p>
            <a:pPr lvl="1"/>
            <a:r>
              <a:rPr lang="en-US" dirty="0" smtClean="0"/>
              <a:t>Internet </a:t>
            </a:r>
            <a:r>
              <a:rPr lang="en-US" dirty="0"/>
              <a:t>not required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960" y="3752531"/>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829" y="3752531"/>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196" y="3752531"/>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Initial application</a:t>
            </a:r>
            <a:endParaRPr lang="en-US" dirty="0">
              <a:latin typeface="Helvetica" charset="0"/>
              <a:ea typeface="Helvetica" charset="0"/>
              <a:cs typeface="Helvetica" charset="0"/>
            </a:endParaRP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No published techniques can compress image into this size.</a:t>
            </a: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 y="2492047"/>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41"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a:t>
            </a:r>
            <a:r>
              <a:rPr lang="en-US" sz="2500" dirty="0" smtClean="0">
                <a:cs typeface="Helvetica"/>
              </a:rPr>
              <a:t>microscopy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34414</TotalTime>
  <Words>8732</Words>
  <Application>Microsoft Macintosh PowerPoint</Application>
  <PresentationFormat>On-screen Show (4:3)</PresentationFormat>
  <Paragraphs>1340</Paragraphs>
  <Slides>104</Slides>
  <Notes>100</Notes>
  <HiddenSlides>29</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Initial application</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1233</cp:revision>
  <dcterms:created xsi:type="dcterms:W3CDTF">2017-02-13T04:25:39Z</dcterms:created>
  <dcterms:modified xsi:type="dcterms:W3CDTF">2017-05-02T02:34:32Z</dcterms:modified>
</cp:coreProperties>
</file>